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20"/>
  </p:notesMasterIdLst>
  <p:sldIdLst>
    <p:sldId id="256" r:id="rId2"/>
    <p:sldId id="257" r:id="rId3"/>
    <p:sldId id="272" r:id="rId4"/>
    <p:sldId id="259" r:id="rId5"/>
    <p:sldId id="26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F25EE-76A0-254D-9398-BA76B93C47E5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424D0-8BD3-CF41-BC1E-6E944B864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24D0-8BD3-CF41-BC1E-6E944B864D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4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4056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6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2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78327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3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8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5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8507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422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073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Develop</a:t>
            </a:r>
            <a:r>
              <a:rPr lang="en-US" dirty="0" err="1" smtClean="0">
                <a:solidFill>
                  <a:srgbClr val="7030A0"/>
                </a:solidFill>
              </a:rPr>
              <a:t>HER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2016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Proudly sponsored by </a:t>
            </a:r>
            <a:r>
              <a:rPr lang="en-US" dirty="0" smtClean="0">
                <a:solidFill>
                  <a:schemeClr val="tx1"/>
                </a:solidFill>
              </a:rPr>
              <a:t>MYOB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0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Lovely rabbit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0201"/>
            <a:ext cx="6595037" cy="4946278"/>
          </a:xfrm>
        </p:spPr>
      </p:pic>
      <p:sp>
        <p:nvSpPr>
          <p:cNvPr id="6" name="TextBox 5"/>
          <p:cNvSpPr txBox="1"/>
          <p:nvPr/>
        </p:nvSpPr>
        <p:spPr>
          <a:xfrm>
            <a:off x="8216153" y="1600201"/>
            <a:ext cx="353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Disrupting Purple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6677923" cy="5006951"/>
          </a:xfrm>
        </p:spPr>
      </p:pic>
      <p:sp>
        <p:nvSpPr>
          <p:cNvPr id="5" name="TextBox 4"/>
          <p:cNvSpPr txBox="1"/>
          <p:nvPr/>
        </p:nvSpPr>
        <p:spPr>
          <a:xfrm>
            <a:off x="8269941" y="1428749"/>
            <a:ext cx="3617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</a:t>
            </a:r>
            <a:r>
              <a:rPr lang="en-US" dirty="0" smtClean="0"/>
              <a:t>r first official company event – rocket ships, </a:t>
            </a:r>
            <a:r>
              <a:rPr lang="en-US" smtClean="0"/>
              <a:t>dancing storm troopers </a:t>
            </a:r>
            <a:r>
              <a:rPr lang="en-US" dirty="0" smtClean="0"/>
              <a:t>and awesome sweet treats, plus watching these guys do incredible feats of strength! Blown away by the passion and culture of </a:t>
            </a:r>
            <a:r>
              <a:rPr lang="en-US" dirty="0" err="1" smtClean="0"/>
              <a:t>myob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Code: Debugging The Gender Gap (A Documentary)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06974"/>
            <a:ext cx="3394871" cy="4528296"/>
          </a:xfrm>
        </p:spPr>
      </p:pic>
      <p:sp>
        <p:nvSpPr>
          <p:cNvPr id="6" name="TextBox 5"/>
          <p:cNvSpPr txBox="1"/>
          <p:nvPr/>
        </p:nvSpPr>
        <p:spPr>
          <a:xfrm>
            <a:off x="5325035" y="2006974"/>
            <a:ext cx="454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Classroom experience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3657609" cy="41988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53" y="2166444"/>
            <a:ext cx="3151841" cy="4204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73353" y="2166444"/>
            <a:ext cx="294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0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25595"/>
            <a:ext cx="6770235" cy="4887264"/>
          </a:xfrm>
        </p:spPr>
      </p:pic>
      <p:sp>
        <p:nvSpPr>
          <p:cNvPr id="5" name="TextBox 4"/>
          <p:cNvSpPr txBox="1"/>
          <p:nvPr/>
        </p:nvSpPr>
        <p:spPr>
          <a:xfrm>
            <a:off x="8404412" y="1625595"/>
            <a:ext cx="316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learning in the class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656230"/>
            <a:ext cx="4854388" cy="4854388"/>
          </a:xfrm>
        </p:spPr>
      </p:pic>
      <p:sp>
        <p:nvSpPr>
          <p:cNvPr id="5" name="TextBox 4"/>
          <p:cNvSpPr txBox="1"/>
          <p:nvPr/>
        </p:nvSpPr>
        <p:spPr>
          <a:xfrm>
            <a:off x="6562165" y="165623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Graduate Developers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4681"/>
            <a:ext cx="6615953" cy="4961965"/>
          </a:xfrm>
        </p:spPr>
      </p:pic>
      <p:sp>
        <p:nvSpPr>
          <p:cNvPr id="5" name="TextBox 4"/>
          <p:cNvSpPr txBox="1"/>
          <p:nvPr/>
        </p:nvSpPr>
        <p:spPr>
          <a:xfrm>
            <a:off x="8337176" y="1604681"/>
            <a:ext cx="352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Contracts celebration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66850"/>
            <a:ext cx="6710082" cy="5032562"/>
          </a:xfrm>
        </p:spPr>
      </p:pic>
      <p:sp>
        <p:nvSpPr>
          <p:cNvPr id="5" name="TextBox 4"/>
          <p:cNvSpPr txBox="1"/>
          <p:nvPr/>
        </p:nvSpPr>
        <p:spPr>
          <a:xfrm>
            <a:off x="8323729" y="1466850"/>
            <a:ext cx="344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 dirty="0" smtClean="0"/>
              <a:t>Tanya</a:t>
            </a:r>
          </a:p>
          <a:p>
            <a:r>
              <a:rPr lang="en-US" dirty="0" smtClean="0"/>
              <a:t>John</a:t>
            </a:r>
          </a:p>
          <a:p>
            <a:r>
              <a:rPr lang="en-US" dirty="0" smtClean="0"/>
              <a:t>Katherine</a:t>
            </a:r>
          </a:p>
          <a:p>
            <a:r>
              <a:rPr lang="en-US" dirty="0" smtClean="0"/>
              <a:t>Simon</a:t>
            </a:r>
          </a:p>
          <a:p>
            <a:r>
              <a:rPr lang="en-US" dirty="0" smtClean="0"/>
              <a:t>Andrew</a:t>
            </a:r>
          </a:p>
          <a:p>
            <a:r>
              <a:rPr lang="en-US" dirty="0" smtClean="0"/>
              <a:t>Jonathan</a:t>
            </a:r>
          </a:p>
          <a:p>
            <a:r>
              <a:rPr lang="en-US" dirty="0" err="1" smtClean="0"/>
              <a:t>Ognjen</a:t>
            </a:r>
            <a:endParaRPr lang="en-US" dirty="0" smtClean="0"/>
          </a:p>
          <a:p>
            <a:r>
              <a:rPr lang="en-US" dirty="0" smtClean="0"/>
              <a:t>Angela</a:t>
            </a:r>
          </a:p>
          <a:p>
            <a:r>
              <a:rPr lang="en-US" dirty="0" smtClean="0"/>
              <a:t>Jeannie </a:t>
            </a:r>
            <a:endParaRPr lang="en-US" dirty="0" smtClean="0"/>
          </a:p>
          <a:p>
            <a:r>
              <a:rPr lang="en-US" dirty="0" smtClean="0"/>
              <a:t>Vivian</a:t>
            </a:r>
          </a:p>
          <a:p>
            <a:r>
              <a:rPr lang="en-US" dirty="0" smtClean="0"/>
              <a:t>Mark</a:t>
            </a:r>
          </a:p>
          <a:p>
            <a:r>
              <a:rPr lang="en-US" dirty="0" smtClean="0"/>
              <a:t>Dan</a:t>
            </a:r>
          </a:p>
          <a:p>
            <a:r>
              <a:rPr lang="en-US" dirty="0" smtClean="0"/>
              <a:t>Michael</a:t>
            </a:r>
          </a:p>
          <a:p>
            <a:r>
              <a:rPr lang="en-US" dirty="0" smtClean="0"/>
              <a:t>Clinton</a:t>
            </a:r>
          </a:p>
          <a:p>
            <a:r>
              <a:rPr lang="en-US" dirty="0" smtClean="0"/>
              <a:t>Candice</a:t>
            </a:r>
          </a:p>
          <a:p>
            <a:r>
              <a:rPr lang="en-US" dirty="0" smtClean="0"/>
              <a:t>Sally</a:t>
            </a:r>
          </a:p>
          <a:p>
            <a:r>
              <a:rPr lang="en-US" dirty="0" smtClean="0"/>
              <a:t>Pooja</a:t>
            </a:r>
            <a:endParaRPr lang="en-US" dirty="0" smtClean="0"/>
          </a:p>
          <a:p>
            <a:r>
              <a:rPr lang="en-US" dirty="0" err="1" smtClean="0"/>
              <a:t>Prash</a:t>
            </a:r>
            <a:endParaRPr lang="en-US" dirty="0"/>
          </a:p>
          <a:p>
            <a:r>
              <a:rPr lang="en-US" dirty="0" smtClean="0"/>
              <a:t>Jigger</a:t>
            </a:r>
          </a:p>
          <a:p>
            <a:endParaRPr lang="is-I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7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04" y="0"/>
            <a:ext cx="8633860" cy="6858000"/>
          </a:xfrm>
        </p:spPr>
      </p:pic>
    </p:spTree>
    <p:extLst>
      <p:ext uri="{BB962C8B-B14F-4D97-AF65-F5344CB8AC3E}">
        <p14:creationId xmlns:p14="http://schemas.microsoft.com/office/powerpoint/2010/main" val="15106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Chosen </a:t>
            </a:r>
            <a:r>
              <a:rPr lang="en-US" dirty="0" err="1" smtClean="0"/>
              <a:t>DevelopHERs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18129"/>
            <a:ext cx="6575612" cy="4931709"/>
          </a:xfrm>
        </p:spPr>
      </p:pic>
      <p:sp>
        <p:nvSpPr>
          <p:cNvPr id="5" name="TextBox 4"/>
          <p:cNvSpPr txBox="1"/>
          <p:nvPr/>
        </p:nvSpPr>
        <p:spPr>
          <a:xfrm>
            <a:off x="8417859" y="1618128"/>
            <a:ext cx="34021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Hannah </a:t>
            </a:r>
            <a:r>
              <a:rPr lang="en-US" dirty="0" err="1" smtClean="0"/>
              <a:t>Deutscher</a:t>
            </a:r>
            <a:endParaRPr lang="en-US" dirty="0" smtClean="0"/>
          </a:p>
          <a:p>
            <a:r>
              <a:rPr lang="en-US" dirty="0" err="1" smtClean="0"/>
              <a:t>Ludmila</a:t>
            </a:r>
            <a:r>
              <a:rPr lang="en-US" dirty="0" smtClean="0"/>
              <a:t> </a:t>
            </a:r>
            <a:r>
              <a:rPr lang="en-US" dirty="0" err="1" smtClean="0"/>
              <a:t>Stakhovych</a:t>
            </a:r>
            <a:endParaRPr lang="en-US" dirty="0" smtClean="0"/>
          </a:p>
          <a:p>
            <a:r>
              <a:rPr lang="en-US" dirty="0" smtClean="0"/>
              <a:t>Julia Harper</a:t>
            </a:r>
          </a:p>
          <a:p>
            <a:endParaRPr lang="en-US" dirty="0" smtClean="0"/>
          </a:p>
          <a:p>
            <a:r>
              <a:rPr lang="en-US" dirty="0" smtClean="0"/>
              <a:t>Photos taken on the interview day, showing us full of excitement and hope! We had no idea they would be a permanent fixture on Tanya’s desk! The first of many great poses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92" y="648182"/>
            <a:ext cx="10062408" cy="1523518"/>
          </a:xfrm>
        </p:spPr>
        <p:txBody>
          <a:bodyPr/>
          <a:lstStyle/>
          <a:p>
            <a:r>
              <a:rPr lang="en-US" dirty="0" smtClean="0"/>
              <a:t>First day as </a:t>
            </a:r>
            <a:r>
              <a:rPr lang="en-US" dirty="0" err="1" smtClean="0"/>
              <a:t>DevelopHERs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2" y="1482283"/>
            <a:ext cx="6913099" cy="5150212"/>
          </a:xfrm>
        </p:spPr>
      </p:pic>
      <p:sp>
        <p:nvSpPr>
          <p:cNvPr id="10" name="TextBox 9"/>
          <p:cNvSpPr txBox="1"/>
          <p:nvPr/>
        </p:nvSpPr>
        <p:spPr>
          <a:xfrm>
            <a:off x="8001000" y="1482283"/>
            <a:ext cx="4034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was our first day at MYOB as </a:t>
            </a:r>
            <a:r>
              <a:rPr lang="en-US" dirty="0" err="1" smtClean="0"/>
              <a:t>DevelopHER</a:t>
            </a:r>
            <a:r>
              <a:rPr lang="en-US" dirty="0" smtClean="0"/>
              <a:t> interns. </a:t>
            </a:r>
          </a:p>
          <a:p>
            <a:r>
              <a:rPr lang="en-US" dirty="0" smtClean="0"/>
              <a:t>Here comes the description.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2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392" y="648182"/>
            <a:ext cx="10062408" cy="1523518"/>
          </a:xfrm>
        </p:spPr>
        <p:txBody>
          <a:bodyPr/>
          <a:lstStyle/>
          <a:p>
            <a:r>
              <a:rPr lang="en-US" dirty="0" err="1" smtClean="0"/>
              <a:t>DevelopHERs</a:t>
            </a:r>
            <a:r>
              <a:rPr lang="en-US" dirty="0" smtClean="0"/>
              <a:t> welcoming celebration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63" y="1482282"/>
            <a:ext cx="7841587" cy="5093329"/>
          </a:xfrm>
        </p:spPr>
      </p:pic>
      <p:sp>
        <p:nvSpPr>
          <p:cNvPr id="3" name="TextBox 2"/>
          <p:cNvSpPr txBox="1"/>
          <p:nvPr/>
        </p:nvSpPr>
        <p:spPr>
          <a:xfrm>
            <a:off x="9240253" y="2171700"/>
            <a:ext cx="22716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</a:t>
            </a:r>
            <a:r>
              <a:rPr lang="en-US" dirty="0" err="1" smtClean="0"/>
              <a:t>epicly</a:t>
            </a:r>
            <a:r>
              <a:rPr lang="en-US" dirty="0" smtClean="0"/>
              <a:t> enthusiastic welcome from the team we would come to know and love! Don</a:t>
            </a:r>
            <a:r>
              <a:rPr lang="uk-UA" dirty="0" smtClean="0"/>
              <a:t>’</a:t>
            </a:r>
            <a:r>
              <a:rPr lang="en-US" dirty="0" smtClean="0"/>
              <a:t>t’ worry Andrew, we can still see you behind Mandy’s third arm, and Dan is managing to keep both hands in his pockets whilst also giving a rock salute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32" y="551329"/>
            <a:ext cx="9964268" cy="877421"/>
          </a:xfrm>
        </p:spPr>
        <p:txBody>
          <a:bodyPr/>
          <a:lstStyle/>
          <a:p>
            <a:r>
              <a:rPr lang="en-US" dirty="0" smtClean="0"/>
              <a:t>Classroom session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1" y="1253938"/>
            <a:ext cx="7436223" cy="5351503"/>
          </a:xfrm>
        </p:spPr>
      </p:pic>
      <p:sp>
        <p:nvSpPr>
          <p:cNvPr id="6" name="TextBox 5"/>
          <p:cNvSpPr txBox="1"/>
          <p:nvPr/>
        </p:nvSpPr>
        <p:spPr>
          <a:xfrm>
            <a:off x="8444754" y="1428750"/>
            <a:ext cx="346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day  in the classroom – history of SW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4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Agile Manifesto </a:t>
            </a:r>
            <a:br>
              <a:rPr lang="en-US" dirty="0" smtClean="0"/>
            </a:br>
            <a:r>
              <a:rPr lang="en-US" dirty="0" smtClean="0"/>
              <a:t>Terminal &amp; </a:t>
            </a:r>
            <a:r>
              <a:rPr lang="en-US" dirty="0" err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407022"/>
            <a:ext cx="2808754" cy="374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826" y="2407022"/>
            <a:ext cx="2808753" cy="3745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051" y="2407022"/>
            <a:ext cx="2794749" cy="4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2" y="2172826"/>
            <a:ext cx="3281079" cy="437477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4472" y="2717704"/>
            <a:ext cx="4377021" cy="32827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6177" y="2170576"/>
            <a:ext cx="339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8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4700" y="2339788"/>
            <a:ext cx="4775200" cy="3581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336" y="1757930"/>
            <a:ext cx="3568699" cy="4760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86371" y="1757930"/>
            <a:ext cx="2887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atmosphere is ramping up, things are being put into boxes using equals, and there’s the sound of </a:t>
            </a:r>
            <a:r>
              <a:rPr lang="en-US" dirty="0" smtClean="0"/>
              <a:t>cyborg camera lenses scanning the room. SRA is in the house!</a:t>
            </a:r>
          </a:p>
        </p:txBody>
      </p:sp>
    </p:spTree>
    <p:extLst>
      <p:ext uri="{BB962C8B-B14F-4D97-AF65-F5344CB8AC3E}">
        <p14:creationId xmlns:p14="http://schemas.microsoft.com/office/powerpoint/2010/main" val="1730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882</TotalTime>
  <Words>265</Words>
  <Application>Microsoft Macintosh PowerPoint</Application>
  <PresentationFormat>Widescreen</PresentationFormat>
  <Paragraphs>56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Franklin Gothic Book</vt:lpstr>
      <vt:lpstr>Wingdings</vt:lpstr>
      <vt:lpstr>Crop</vt:lpstr>
      <vt:lpstr>DevelopHER 2016</vt:lpstr>
      <vt:lpstr>PowerPoint Presentation</vt:lpstr>
      <vt:lpstr>Chosen DevelopHERs</vt:lpstr>
      <vt:lpstr>First day as DevelopHERs </vt:lpstr>
      <vt:lpstr>DevelopHERs welcoming celebration </vt:lpstr>
      <vt:lpstr>Classroom session</vt:lpstr>
      <vt:lpstr>Learning Agile Manifesto  Terminal &amp; Git Commands</vt:lpstr>
      <vt:lpstr>Teachers</vt:lpstr>
      <vt:lpstr>SRA</vt:lpstr>
      <vt:lpstr>Lovely rabbit</vt:lpstr>
      <vt:lpstr>Disrupting Purple </vt:lpstr>
      <vt:lpstr>Code: Debugging The Gender Gap (A Documentary) </vt:lpstr>
      <vt:lpstr>Classroom experience </vt:lpstr>
      <vt:lpstr>PowerPoint Presentation</vt:lpstr>
      <vt:lpstr>End of learning in the class</vt:lpstr>
      <vt:lpstr>Graduate Developers</vt:lpstr>
      <vt:lpstr>Contracts celebration</vt:lpstr>
      <vt:lpstr>Thank you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DevelopHER 2016</dc:title>
  <dc:creator>Ludmila Stakhovych</dc:creator>
  <cp:lastModifiedBy>Microsoft Office User</cp:lastModifiedBy>
  <cp:revision>15</cp:revision>
  <dcterms:created xsi:type="dcterms:W3CDTF">2016-11-03T02:03:29Z</dcterms:created>
  <dcterms:modified xsi:type="dcterms:W3CDTF">2016-11-13T23:27:46Z</dcterms:modified>
</cp:coreProperties>
</file>